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8288000" cy="10287000"/>
  <p:notesSz cx="6858000" cy="9144000"/>
  <p:embeddedFontLst>
    <p:embeddedFont>
      <p:font typeface="Montserrat Semi-Bold" pitchFamily="2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ália Feriančeková" initials="NF" lastIdx="4" clrIdx="0">
    <p:extLst>
      <p:ext uri="{19B8F6BF-5375-455C-9EA6-DF929625EA0E}">
        <p15:presenceInfo xmlns:p15="http://schemas.microsoft.com/office/powerpoint/2012/main" userId="Natália Ferianče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13:05.690" idx="3">
    <p:pos x="10" y="10"/>
    <p:text>na vsetky snimky je nastaveny prechod "morfing", ale pokojne mozete pouzit bez ziadneho prechodu :) to bude asi najvhodnejsie pri online calloch..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6T07:46:16.124" idx="4">
    <p:pos x="11251" y="1656"/>
    <p:text>mozes nas vymazat, ked ti nebudeme pasovat :(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07:54.488" idx="1">
    <p:pos x="11225" y="1992"/>
    <p:text>obrazky orezat na tvar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5T13:11:08.062" idx="2">
    <p:pos x="10872" y="5422"/>
    <p:text>presunut bodky dopredu :)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omments" Target="../comments/commen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omments" Target="../comments/commen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mailto:hrs4r@savba.sk" TargetMode="External"/><Relationship Id="rId4" Type="http://schemas.openxmlformats.org/officeDocument/2006/relationships/hyperlink" Target="http://www.hrs4r.sav.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43588" y="-3489762"/>
            <a:ext cx="9200824" cy="17266524"/>
            <a:chOff x="0" y="0"/>
            <a:chExt cx="8246362" cy="1547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5475355"/>
            </a:xfrm>
            <a:custGeom>
              <a:avLst/>
              <a:gdLst/>
              <a:ahLst/>
              <a:cxnLst/>
              <a:rect l="l" t="t" r="r" b="b"/>
              <a:pathLst>
                <a:path w="8246363" h="15475355">
                  <a:moveTo>
                    <a:pt x="5271663" y="15475355"/>
                  </a:moveTo>
                  <a:lnTo>
                    <a:pt x="0" y="15475355"/>
                  </a:lnTo>
                  <a:lnTo>
                    <a:pt x="0" y="2515210"/>
                  </a:lnTo>
                  <a:cubicBezTo>
                    <a:pt x="0" y="112441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2960145"/>
                  </a:lnTo>
                  <a:cubicBezTo>
                    <a:pt x="8246363" y="14350944"/>
                    <a:pt x="6916540" y="15475355"/>
                    <a:pt x="5271663" y="15475355"/>
                  </a:cubicBezTo>
                  <a:close/>
                </a:path>
              </a:pathLst>
            </a:custGeom>
            <a:solidFill>
              <a:srgbClr val="22409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2583B41A-25F9-47AB-96B5-A880AA5D9001}"/>
              </a:ext>
            </a:extLst>
          </p:cNvPr>
          <p:cNvGrpSpPr/>
          <p:nvPr/>
        </p:nvGrpSpPr>
        <p:grpSpPr>
          <a:xfrm>
            <a:off x="6747998" y="2720955"/>
            <a:ext cx="5973271" cy="528607"/>
            <a:chOff x="2209800" y="2671634"/>
            <a:chExt cx="5973271" cy="528607"/>
          </a:xfrm>
        </p:grpSpPr>
        <p:grpSp>
          <p:nvGrpSpPr>
            <p:cNvPr id="4" name="Group 4"/>
            <p:cNvGrpSpPr/>
            <p:nvPr/>
          </p:nvGrpSpPr>
          <p:grpSpPr>
            <a:xfrm>
              <a:off x="2209800" y="2671634"/>
              <a:ext cx="5968909" cy="528607"/>
              <a:chOff x="0" y="0"/>
              <a:chExt cx="3693428" cy="40301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693428" cy="403019"/>
              </a:xfrm>
              <a:custGeom>
                <a:avLst/>
                <a:gdLst/>
                <a:ahLst/>
                <a:cxnLst/>
                <a:rect l="l" t="t" r="r" b="b"/>
                <a:pathLst>
                  <a:path w="3693428" h="403019">
                    <a:moveTo>
                      <a:pt x="55749" y="0"/>
                    </a:moveTo>
                    <a:lnTo>
                      <a:pt x="3637679" y="0"/>
                    </a:lnTo>
                    <a:cubicBezTo>
                      <a:pt x="3652465" y="0"/>
                      <a:pt x="3666645" y="5874"/>
                      <a:pt x="3677100" y="16328"/>
                    </a:cubicBezTo>
                    <a:cubicBezTo>
                      <a:pt x="3687554" y="26783"/>
                      <a:pt x="3693428" y="40963"/>
                      <a:pt x="3693428" y="55749"/>
                    </a:cubicBezTo>
                    <a:lnTo>
                      <a:pt x="3693428" y="347270"/>
                    </a:lnTo>
                    <a:cubicBezTo>
                      <a:pt x="3693428" y="378059"/>
                      <a:pt x="3668468" y="403019"/>
                      <a:pt x="3637679" y="403019"/>
                    </a:cubicBezTo>
                    <a:lnTo>
                      <a:pt x="55749" y="403019"/>
                    </a:lnTo>
                    <a:cubicBezTo>
                      <a:pt x="24960" y="403019"/>
                      <a:pt x="0" y="378059"/>
                      <a:pt x="0" y="347270"/>
                    </a:cubicBezTo>
                    <a:lnTo>
                      <a:pt x="0" y="55749"/>
                    </a:lnTo>
                    <a:cubicBezTo>
                      <a:pt x="0" y="24960"/>
                      <a:pt x="24960" y="0"/>
                      <a:pt x="55749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FFC20E"/>
                </a:solidFill>
                <a:prstDash val="solid"/>
                <a:round/>
              </a:ln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3693428" cy="431594"/>
              </a:xfrm>
              <a:prstGeom prst="rect">
                <a:avLst/>
              </a:prstGeom>
            </p:spPr>
            <p:txBody>
              <a:bodyPr lIns="23660" tIns="23660" rIns="23660" bIns="23660" rtlCol="0" anchor="ctr"/>
              <a:lstStyle/>
              <a:p>
                <a:pPr algn="ctr">
                  <a:lnSpc>
                    <a:spcPts val="1304"/>
                  </a:lnSpc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214162" y="2801605"/>
              <a:ext cx="5968909" cy="2686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3"/>
                </a:lnSpc>
              </a:pPr>
              <a:r>
                <a:rPr lang="en-US" dirty="0">
                  <a:solidFill>
                    <a:srgbClr val="FFF9F1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STRATÉGIA ĽUDSKÝCH ZDROJOV VO VÝSKUME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91675" y="2202918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83219" y="2193393"/>
            <a:ext cx="402266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SLOVENSKÁ AKADÉMIA VIED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1410" y="4135269"/>
            <a:ext cx="10313757" cy="352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nazovnazovnazovnazovnazovnazovnazovnazovnazovnazovnazovnazovnazovnazovnazovnazovnazov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2605168" y="8388350"/>
            <a:ext cx="2996368" cy="712516"/>
            <a:chOff x="0" y="0"/>
            <a:chExt cx="3995158" cy="950021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28575"/>
              <a:ext cx="399515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  <a:spcBef>
                  <a:spcPct val="0"/>
                </a:spcBef>
              </a:pPr>
              <a:r>
                <a:rPr lang="en-US" sz="1999" dirty="0">
                  <a:solidFill>
                    <a:srgbClr val="FFF9F1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MENO PRIEZVISKO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19279"/>
              <a:ext cx="3995158" cy="430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799"/>
                </a:lnSpc>
                <a:spcBef>
                  <a:spcPct val="0"/>
                </a:spcBef>
              </a:pPr>
              <a:r>
                <a:rPr lang="en-US" sz="1999">
                  <a:solidFill>
                    <a:srgbClr val="FFF9F1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DÁTUM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6283599" y="8122112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028700" y="1028700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2">
            <a:extLst>
              <a:ext uri="{FF2B5EF4-FFF2-40B4-BE49-F238E27FC236}">
                <a16:creationId xmlns:a16="http://schemas.microsoft.com/office/drawing/2014/main" id="{A2DBB97F-1A6D-46C3-B506-F7702AF2E0B9}"/>
              </a:ext>
            </a:extLst>
          </p:cNvPr>
          <p:cNvSpPr/>
          <p:nvPr/>
        </p:nvSpPr>
        <p:spPr>
          <a:xfrm>
            <a:off x="-1480538" y="7473131"/>
            <a:ext cx="5193310" cy="5193310"/>
          </a:xfrm>
          <a:custGeom>
            <a:avLst/>
            <a:gdLst/>
            <a:ahLst/>
            <a:cxnLst/>
            <a:rect l="l" t="t" r="r" b="b"/>
            <a:pathLst>
              <a:path w="5193310" h="5193310">
                <a:moveTo>
                  <a:pt x="0" y="0"/>
                </a:moveTo>
                <a:lnTo>
                  <a:pt x="5193310" y="0"/>
                </a:lnTo>
                <a:lnTo>
                  <a:pt x="5193310" y="5193310"/>
                </a:lnTo>
                <a:lnTo>
                  <a:pt x="0" y="51933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21" name="Obrázok 20">
            <a:extLst>
              <a:ext uri="{FF2B5EF4-FFF2-40B4-BE49-F238E27FC236}">
                <a16:creationId xmlns:a16="http://schemas.microsoft.com/office/drawing/2014/main" id="{BB7B92BA-5E46-4AC5-B043-2B9B95D80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393" y="2253324"/>
            <a:ext cx="4269643" cy="5531537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05924583-F598-4400-0CEF-973D6C7D41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21" y="926876"/>
            <a:ext cx="1916497" cy="1924050"/>
          </a:xfrm>
          <a:prstGeom prst="rect">
            <a:avLst/>
          </a:prstGeom>
        </p:spPr>
      </p:pic>
      <p:pic>
        <p:nvPicPr>
          <p:cNvPr id="25" name="Obrázok 24">
            <a:extLst>
              <a:ext uri="{FF2B5EF4-FFF2-40B4-BE49-F238E27FC236}">
                <a16:creationId xmlns:a16="http://schemas.microsoft.com/office/drawing/2014/main" id="{D0E688A7-356D-35EA-D87E-74FCB19387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50" y="951975"/>
            <a:ext cx="1772054" cy="1924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406236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12039" y="1181262"/>
            <a:ext cx="8944856" cy="818282"/>
            <a:chOff x="0" y="0"/>
            <a:chExt cx="4405505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5505" cy="403019"/>
            </a:xfrm>
            <a:custGeom>
              <a:avLst/>
              <a:gdLst/>
              <a:ahLst/>
              <a:cxnLst/>
              <a:rect l="l" t="t" r="r" b="b"/>
              <a:pathLst>
                <a:path w="4405505" h="403019">
                  <a:moveTo>
                    <a:pt x="46738" y="0"/>
                  </a:moveTo>
                  <a:lnTo>
                    <a:pt x="4358767" y="0"/>
                  </a:lnTo>
                  <a:cubicBezTo>
                    <a:pt x="4384580" y="0"/>
                    <a:pt x="4405505" y="20925"/>
                    <a:pt x="4405505" y="46738"/>
                  </a:cubicBezTo>
                  <a:lnTo>
                    <a:pt x="4405505" y="356281"/>
                  </a:lnTo>
                  <a:cubicBezTo>
                    <a:pt x="4405505" y="382093"/>
                    <a:pt x="4384580" y="403019"/>
                    <a:pt x="4358767" y="403019"/>
                  </a:cubicBezTo>
                  <a:lnTo>
                    <a:pt x="46738" y="403019"/>
                  </a:lnTo>
                  <a:cubicBezTo>
                    <a:pt x="20925" y="403019"/>
                    <a:pt x="0" y="382093"/>
                    <a:pt x="0" y="356281"/>
                  </a:cubicBezTo>
                  <a:lnTo>
                    <a:pt x="0" y="46738"/>
                  </a:lnTo>
                  <a:cubicBezTo>
                    <a:pt x="0" y="20925"/>
                    <a:pt x="20925" y="0"/>
                    <a:pt x="467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405505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92917" y="1472957"/>
            <a:ext cx="847948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862" y="3042744"/>
            <a:ext cx="12726927" cy="345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9CEB52B7-1281-4DB2-A6B7-5253DEE8CA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8"/>
          <a:stretch/>
        </p:blipFill>
        <p:spPr>
          <a:xfrm>
            <a:off x="15698419" y="2628900"/>
            <a:ext cx="2162236" cy="5531537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7F93B8F8-35CF-7AE7-24D5-DE8C9A7985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626" y="405252"/>
            <a:ext cx="1430347" cy="143598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0F5B3241-5507-A3AA-A8D8-C82BCA530A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09" y="405252"/>
            <a:ext cx="1322544" cy="143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526723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3702350" y="1225761"/>
            <a:ext cx="8944856" cy="818282"/>
            <a:chOff x="0" y="0"/>
            <a:chExt cx="4405505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05505" cy="403019"/>
            </a:xfrm>
            <a:custGeom>
              <a:avLst/>
              <a:gdLst/>
              <a:ahLst/>
              <a:cxnLst/>
              <a:rect l="l" t="t" r="r" b="b"/>
              <a:pathLst>
                <a:path w="4405505" h="403019">
                  <a:moveTo>
                    <a:pt x="46738" y="0"/>
                  </a:moveTo>
                  <a:lnTo>
                    <a:pt x="4358767" y="0"/>
                  </a:lnTo>
                  <a:cubicBezTo>
                    <a:pt x="4384580" y="0"/>
                    <a:pt x="4405505" y="20925"/>
                    <a:pt x="4405505" y="46738"/>
                  </a:cubicBezTo>
                  <a:lnTo>
                    <a:pt x="4405505" y="356281"/>
                  </a:lnTo>
                  <a:cubicBezTo>
                    <a:pt x="4405505" y="382093"/>
                    <a:pt x="4384580" y="403019"/>
                    <a:pt x="4358767" y="403019"/>
                  </a:cubicBezTo>
                  <a:lnTo>
                    <a:pt x="46738" y="403019"/>
                  </a:lnTo>
                  <a:cubicBezTo>
                    <a:pt x="20925" y="403019"/>
                    <a:pt x="0" y="382093"/>
                    <a:pt x="0" y="356281"/>
                  </a:cubicBezTo>
                  <a:lnTo>
                    <a:pt x="0" y="46738"/>
                  </a:lnTo>
                  <a:cubicBezTo>
                    <a:pt x="0" y="20925"/>
                    <a:pt x="20925" y="0"/>
                    <a:pt x="467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405505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83228" y="1517457"/>
            <a:ext cx="847948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02350" y="3042744"/>
            <a:ext cx="12726927" cy="345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3787EE35-B6B9-47A9-A3CD-7FE874EAD4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2"/>
          <a:stretch/>
        </p:blipFill>
        <p:spPr>
          <a:xfrm>
            <a:off x="320041" y="2552700"/>
            <a:ext cx="2188542" cy="553153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01D8EA17-7947-AE2E-91C0-DAF8F7B7B1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" y="445276"/>
            <a:ext cx="1067972" cy="107218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F44CE294-4851-49E9-D28E-0A910A2BE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76" y="445276"/>
            <a:ext cx="987481" cy="1072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524901" y="-2471075"/>
            <a:ext cx="9200824" cy="15229150"/>
            <a:chOff x="0" y="0"/>
            <a:chExt cx="8246362" cy="1364933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649330"/>
            </a:xfrm>
            <a:custGeom>
              <a:avLst/>
              <a:gdLst/>
              <a:ahLst/>
              <a:cxnLst/>
              <a:rect l="l" t="t" r="r" b="b"/>
              <a:pathLst>
                <a:path w="8246363" h="13649330">
                  <a:moveTo>
                    <a:pt x="5271663" y="13649330"/>
                  </a:moveTo>
                  <a:lnTo>
                    <a:pt x="0" y="13649330"/>
                  </a:lnTo>
                  <a:lnTo>
                    <a:pt x="0" y="2218426"/>
                  </a:lnTo>
                  <a:cubicBezTo>
                    <a:pt x="0" y="991735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430904"/>
                  </a:lnTo>
                  <a:cubicBezTo>
                    <a:pt x="8246363" y="12657595"/>
                    <a:pt x="6916540" y="13649330"/>
                    <a:pt x="5271663" y="1364933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312039" y="1181262"/>
            <a:ext cx="7383406" cy="818282"/>
            <a:chOff x="0" y="0"/>
            <a:chExt cx="3636462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43886" y="1472957"/>
            <a:ext cx="699927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81862" y="3042744"/>
            <a:ext cx="7248523" cy="5663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0001BB83-1F21-47A7-B1AA-464926AFC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221" y="3162300"/>
            <a:ext cx="8331200" cy="4686300"/>
          </a:xfrm>
          <a:prstGeom prst="round2Diag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BD38296D-3878-FB33-BBD3-19EB72B40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831" y="416709"/>
            <a:ext cx="1430347" cy="1435984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BF0C775-7FEB-CEC3-4717-3ADD67063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114" y="416709"/>
            <a:ext cx="1322544" cy="143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5526723" y="-2352410"/>
            <a:ext cx="9200824" cy="14991819"/>
            <a:chOff x="0" y="0"/>
            <a:chExt cx="8246362" cy="134366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9144000" y="1399256"/>
            <a:ext cx="7285277" cy="818282"/>
            <a:chOff x="0" y="0"/>
            <a:chExt cx="3588132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88132" cy="403019"/>
            </a:xfrm>
            <a:custGeom>
              <a:avLst/>
              <a:gdLst/>
              <a:ahLst/>
              <a:cxnLst/>
              <a:rect l="l" t="t" r="r" b="b"/>
              <a:pathLst>
                <a:path w="3588132" h="403019">
                  <a:moveTo>
                    <a:pt x="57385" y="0"/>
                  </a:moveTo>
                  <a:lnTo>
                    <a:pt x="3530747" y="0"/>
                  </a:lnTo>
                  <a:cubicBezTo>
                    <a:pt x="3562440" y="0"/>
                    <a:pt x="3588132" y="25692"/>
                    <a:pt x="3588132" y="57385"/>
                  </a:cubicBezTo>
                  <a:lnTo>
                    <a:pt x="3588132" y="345634"/>
                  </a:lnTo>
                  <a:cubicBezTo>
                    <a:pt x="3588132" y="377327"/>
                    <a:pt x="3562440" y="403019"/>
                    <a:pt x="3530747" y="403019"/>
                  </a:cubicBezTo>
                  <a:lnTo>
                    <a:pt x="57385" y="403019"/>
                  </a:lnTo>
                  <a:cubicBezTo>
                    <a:pt x="25692" y="403019"/>
                    <a:pt x="0" y="377327"/>
                    <a:pt x="0" y="345634"/>
                  </a:cubicBezTo>
                  <a:lnTo>
                    <a:pt x="0" y="57385"/>
                  </a:lnTo>
                  <a:cubicBezTo>
                    <a:pt x="0" y="25692"/>
                    <a:pt x="25692" y="0"/>
                    <a:pt x="57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58813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458816" y="1682527"/>
            <a:ext cx="6655645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042744"/>
            <a:ext cx="7285277" cy="5650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5"/>
              </a:lnSpc>
              <a:spcBef>
                <a:spcPct val="0"/>
              </a:spcBef>
            </a:pPr>
            <a:r>
              <a:rPr lang="en-US" sz="1804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902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DEA7428D-B228-40EC-9432-5477FF602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8" y="3032353"/>
            <a:ext cx="8331200" cy="4686300"/>
          </a:xfrm>
          <a:prstGeom prst="round2Diag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A81F7C85-35FC-D04E-89AB-90D2842AB5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" y="445276"/>
            <a:ext cx="1067972" cy="1072181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D3F8E64-CDD4-F74A-9177-43CA6DC363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76" y="445276"/>
            <a:ext cx="987481" cy="1072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4">
            <a:extLst>
              <a:ext uri="{FF2B5EF4-FFF2-40B4-BE49-F238E27FC236}">
                <a16:creationId xmlns:a16="http://schemas.microsoft.com/office/drawing/2014/main" id="{24B0CAA7-8D76-4B62-9BE6-8F75725F8BDB}"/>
              </a:ext>
            </a:extLst>
          </p:cNvPr>
          <p:cNvGrpSpPr/>
          <p:nvPr/>
        </p:nvGrpSpPr>
        <p:grpSpPr>
          <a:xfrm>
            <a:off x="2895594" y="502052"/>
            <a:ext cx="12115806" cy="818282"/>
            <a:chOff x="0" y="0"/>
            <a:chExt cx="3636462" cy="403019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CFE63F8-659D-4608-A54C-7A347BC618B6}"/>
                </a:ext>
              </a:extLst>
            </p:cNvPr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  <p:txBody>
            <a:bodyPr/>
            <a:lstStyle/>
            <a:p>
              <a:endParaRPr lang="sk-SK" dirty="0"/>
            </a:p>
          </p:txBody>
        </p:sp>
        <p:sp>
          <p:nvSpPr>
            <p:cNvPr id="39" name="TextBox 6">
              <a:extLst>
                <a:ext uri="{FF2B5EF4-FFF2-40B4-BE49-F238E27FC236}">
                  <a16:creationId xmlns:a16="http://schemas.microsoft.com/office/drawing/2014/main" id="{8535D4B8-943C-4C13-B15D-B7CB7406D1DE}"/>
                </a:ext>
              </a:extLst>
            </p:cNvPr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898852" y="514513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grpSp>
        <p:nvGrpSpPr>
          <p:cNvPr id="24" name="Skupina 23">
            <a:extLst>
              <a:ext uri="{FF2B5EF4-FFF2-40B4-BE49-F238E27FC236}">
                <a16:creationId xmlns:a16="http://schemas.microsoft.com/office/drawing/2014/main" id="{A0CD0235-66D3-4F2F-A005-BB16ED02D2E9}"/>
              </a:ext>
            </a:extLst>
          </p:cNvPr>
          <p:cNvGrpSpPr/>
          <p:nvPr/>
        </p:nvGrpSpPr>
        <p:grpSpPr>
          <a:xfrm>
            <a:off x="9296400" y="1819274"/>
            <a:ext cx="8263160" cy="7953213"/>
            <a:chOff x="9464626" y="1504719"/>
            <a:chExt cx="8263160" cy="795321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91627053-FDA5-443B-9B99-371D105F67CC}"/>
                </a:ext>
              </a:extLst>
            </p:cNvPr>
            <p:cNvGrpSpPr/>
            <p:nvPr/>
          </p:nvGrpSpPr>
          <p:grpSpPr>
            <a:xfrm rot="16200000">
              <a:off x="9619599" y="1349746"/>
              <a:ext cx="7953213" cy="8263160"/>
              <a:chOff x="454537" y="-98176"/>
              <a:chExt cx="8246363" cy="13436620"/>
            </a:xfrm>
          </p:grpSpPr>
          <p:sp>
            <p:nvSpPr>
              <p:cNvPr id="23" name="Freeform 3">
                <a:extLst>
                  <a:ext uri="{FF2B5EF4-FFF2-40B4-BE49-F238E27FC236}">
                    <a16:creationId xmlns:a16="http://schemas.microsoft.com/office/drawing/2014/main" id="{349F5C1E-5B86-4556-92B9-E606710C7A24}"/>
                  </a:ext>
                </a:extLst>
              </p:cNvPr>
              <p:cNvSpPr/>
              <p:nvPr/>
            </p:nvSpPr>
            <p:spPr>
              <a:xfrm>
                <a:off x="454537" y="-98176"/>
                <a:ext cx="8246363" cy="13436620"/>
              </a:xfrm>
              <a:custGeom>
                <a:avLst/>
                <a:gdLst/>
                <a:ahLst/>
                <a:cxnLst/>
                <a:rect l="l" t="t" r="r" b="b"/>
                <a:pathLst>
                  <a:path w="8246363" h="13436620">
                    <a:moveTo>
                      <a:pt x="5271663" y="13436620"/>
                    </a:moveTo>
                    <a:lnTo>
                      <a:pt x="0" y="13436620"/>
                    </a:lnTo>
                    <a:lnTo>
                      <a:pt x="0" y="2183854"/>
                    </a:lnTo>
                    <a:cubicBezTo>
                      <a:pt x="0" y="976280"/>
                      <a:pt x="1329822" y="0"/>
                      <a:pt x="2974698" y="0"/>
                    </a:cubicBezTo>
                    <a:lnTo>
                      <a:pt x="8246362" y="0"/>
                    </a:lnTo>
                    <a:lnTo>
                      <a:pt x="8246362" y="11252765"/>
                    </a:lnTo>
                    <a:cubicBezTo>
                      <a:pt x="8246363" y="12460339"/>
                      <a:pt x="6916540" y="13436620"/>
                      <a:pt x="5271663" y="13436620"/>
                    </a:cubicBezTo>
                    <a:close/>
                  </a:path>
                </a:pathLst>
              </a:custGeom>
              <a:solidFill>
                <a:srgbClr val="FFC20E"/>
              </a:solidFill>
              <a:ln w="12700">
                <a:solidFill>
                  <a:srgbClr val="000000"/>
                </a:solidFill>
              </a:ln>
            </p:spPr>
          </p:sp>
        </p:grp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EDEE2C58-5958-4778-9CE9-3FF386398376}"/>
                </a:ext>
              </a:extLst>
            </p:cNvPr>
            <p:cNvGrpSpPr/>
            <p:nvPr/>
          </p:nvGrpSpPr>
          <p:grpSpPr>
            <a:xfrm>
              <a:off x="10447226" y="2683173"/>
              <a:ext cx="6297957" cy="707325"/>
              <a:chOff x="0" y="0"/>
              <a:chExt cx="3588132" cy="403019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20BF036D-EA4B-416A-B261-A3376106F559}"/>
                  </a:ext>
                </a:extLst>
              </p:cNvPr>
              <p:cNvSpPr/>
              <p:nvPr/>
            </p:nvSpPr>
            <p:spPr>
              <a:xfrm>
                <a:off x="0" y="0"/>
                <a:ext cx="3588132" cy="403019"/>
              </a:xfrm>
              <a:custGeom>
                <a:avLst/>
                <a:gdLst/>
                <a:ahLst/>
                <a:cxnLst/>
                <a:rect l="l" t="t" r="r" b="b"/>
                <a:pathLst>
                  <a:path w="3588132" h="403019">
                    <a:moveTo>
                      <a:pt x="57385" y="0"/>
                    </a:moveTo>
                    <a:lnTo>
                      <a:pt x="3530747" y="0"/>
                    </a:lnTo>
                    <a:cubicBezTo>
                      <a:pt x="3562440" y="0"/>
                      <a:pt x="3588132" y="25692"/>
                      <a:pt x="3588132" y="57385"/>
                    </a:cubicBezTo>
                    <a:lnTo>
                      <a:pt x="3588132" y="345634"/>
                    </a:lnTo>
                    <a:cubicBezTo>
                      <a:pt x="3588132" y="377327"/>
                      <a:pt x="3562440" y="403019"/>
                      <a:pt x="3530747" y="403019"/>
                    </a:cubicBezTo>
                    <a:lnTo>
                      <a:pt x="57385" y="403019"/>
                    </a:lnTo>
                    <a:cubicBezTo>
                      <a:pt x="25692" y="403019"/>
                      <a:pt x="0" y="377327"/>
                      <a:pt x="0" y="345634"/>
                    </a:cubicBezTo>
                    <a:lnTo>
                      <a:pt x="0" y="57385"/>
                    </a:lnTo>
                    <a:cubicBezTo>
                      <a:pt x="0" y="25692"/>
                      <a:pt x="25692" y="0"/>
                      <a:pt x="5738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rnd">
                <a:solidFill>
                  <a:srgbClr val="224092"/>
                </a:solidFill>
                <a:prstDash val="solid"/>
                <a:round/>
              </a:ln>
            </p:spPr>
          </p: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B2937CAC-CB35-4268-8869-7CE49B82044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3588132" cy="431594"/>
              </a:xfrm>
              <a:prstGeom prst="rect">
                <a:avLst/>
              </a:prstGeom>
            </p:spPr>
            <p:txBody>
              <a:bodyPr lIns="23660" tIns="23660" rIns="23660" bIns="23660" rtlCol="0" anchor="ctr"/>
              <a:lstStyle/>
              <a:p>
                <a:pPr algn="ctr">
                  <a:lnSpc>
                    <a:spcPts val="1304"/>
                  </a:lnSpc>
                </a:pPr>
                <a:endParaRPr/>
              </a:p>
            </p:txBody>
          </p:sp>
        </p:grp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D2204D69-4314-441E-846B-BBA3858E4B41}"/>
                </a:ext>
              </a:extLst>
            </p:cNvPr>
            <p:cNvSpPr txBox="1"/>
            <p:nvPr/>
          </p:nvSpPr>
          <p:spPr>
            <a:xfrm>
              <a:off x="10719378" y="2928033"/>
              <a:ext cx="5753655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NÁZOV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9E8E8A7-7A25-4DA2-9F1B-C52F7EDBFFE2}"/>
                </a:ext>
              </a:extLst>
            </p:cNvPr>
            <p:cNvSpPr txBox="1"/>
            <p:nvPr/>
          </p:nvSpPr>
          <p:spPr>
            <a:xfrm>
              <a:off x="10447226" y="4103808"/>
              <a:ext cx="6297957" cy="446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525"/>
                </a:lnSpc>
                <a:spcBef>
                  <a:spcPct val="0"/>
                </a:spcBef>
              </a:pPr>
              <a:r>
                <a:rPr lang="en-US" dirty="0">
                  <a:solidFill>
                    <a:srgbClr val="224092"/>
                  </a:solidFill>
                  <a:latin typeface="Montserrat Semi-Bold"/>
                  <a:ea typeface="Montserrat Semi-Bold"/>
                  <a:cs typeface="Montserrat Semi-Bold"/>
                  <a:sym typeface="Montserrat Semi-Bold"/>
                </a:rPr>
  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TTEXTTEXTEXTTEXTTEXTTEXTTEXTTEXTTEXTTEXTTEXTTEXTTEXTTEXT</a:t>
              </a:r>
            </a:p>
          </p:txBody>
        </p:sp>
      </p:grpSp>
      <p:grpSp>
        <p:nvGrpSpPr>
          <p:cNvPr id="26" name="Group 2">
            <a:extLst>
              <a:ext uri="{FF2B5EF4-FFF2-40B4-BE49-F238E27FC236}">
                <a16:creationId xmlns:a16="http://schemas.microsoft.com/office/drawing/2014/main" id="{9CDEC7AE-B2E9-4D51-AAAC-8A2F4D91B1E4}"/>
              </a:ext>
            </a:extLst>
          </p:cNvPr>
          <p:cNvGrpSpPr/>
          <p:nvPr/>
        </p:nvGrpSpPr>
        <p:grpSpPr>
          <a:xfrm rot="16200000">
            <a:off x="990580" y="1645020"/>
            <a:ext cx="7953213" cy="8263160"/>
            <a:chOff x="454537" y="-98176"/>
            <a:chExt cx="8246363" cy="13436620"/>
          </a:xfrm>
        </p:grpSpPr>
        <p:sp>
          <p:nvSpPr>
            <p:cNvPr id="32" name="Freeform 3">
              <a:extLst>
                <a:ext uri="{FF2B5EF4-FFF2-40B4-BE49-F238E27FC236}">
                  <a16:creationId xmlns:a16="http://schemas.microsoft.com/office/drawing/2014/main" id="{0B76BAD0-D25C-432C-9981-D9743709E14D}"/>
                </a:ext>
              </a:extLst>
            </p:cNvPr>
            <p:cNvSpPr/>
            <p:nvPr/>
          </p:nvSpPr>
          <p:spPr>
            <a:xfrm>
              <a:off x="454537" y="-98176"/>
              <a:ext cx="8246363" cy="13436620"/>
            </a:xfrm>
            <a:custGeom>
              <a:avLst/>
              <a:gdLst/>
              <a:ahLst/>
              <a:cxnLst/>
              <a:rect l="l" t="t" r="r" b="b"/>
              <a:pathLst>
                <a:path w="8246363" h="13436620">
                  <a:moveTo>
                    <a:pt x="5271663" y="13436620"/>
                  </a:moveTo>
                  <a:lnTo>
                    <a:pt x="0" y="13436620"/>
                  </a:lnTo>
                  <a:lnTo>
                    <a:pt x="0" y="2183854"/>
                  </a:lnTo>
                  <a:cubicBezTo>
                    <a:pt x="0" y="97628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1252765"/>
                  </a:lnTo>
                  <a:cubicBezTo>
                    <a:pt x="8246363" y="12460339"/>
                    <a:pt x="6916540" y="13436620"/>
                    <a:pt x="5271663" y="13436620"/>
                  </a:cubicBezTo>
                  <a:close/>
                </a:path>
              </a:pathLst>
            </a:custGeom>
            <a:solidFill>
              <a:srgbClr val="FFC20E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27" name="Group 4">
            <a:extLst>
              <a:ext uri="{FF2B5EF4-FFF2-40B4-BE49-F238E27FC236}">
                <a16:creationId xmlns:a16="http://schemas.microsoft.com/office/drawing/2014/main" id="{119B6552-17A3-412D-9633-EC12AEAFADAD}"/>
              </a:ext>
            </a:extLst>
          </p:cNvPr>
          <p:cNvGrpSpPr/>
          <p:nvPr/>
        </p:nvGrpSpPr>
        <p:grpSpPr>
          <a:xfrm>
            <a:off x="1818207" y="2978447"/>
            <a:ext cx="6297957" cy="707325"/>
            <a:chOff x="0" y="0"/>
            <a:chExt cx="3588132" cy="403019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B2776E5B-91BD-4ACC-90A0-0EA95DB7C82B}"/>
                </a:ext>
              </a:extLst>
            </p:cNvPr>
            <p:cNvSpPr/>
            <p:nvPr/>
          </p:nvSpPr>
          <p:spPr>
            <a:xfrm>
              <a:off x="0" y="0"/>
              <a:ext cx="3588132" cy="403019"/>
            </a:xfrm>
            <a:custGeom>
              <a:avLst/>
              <a:gdLst/>
              <a:ahLst/>
              <a:cxnLst/>
              <a:rect l="l" t="t" r="r" b="b"/>
              <a:pathLst>
                <a:path w="3588132" h="403019">
                  <a:moveTo>
                    <a:pt x="57385" y="0"/>
                  </a:moveTo>
                  <a:lnTo>
                    <a:pt x="3530747" y="0"/>
                  </a:lnTo>
                  <a:cubicBezTo>
                    <a:pt x="3562440" y="0"/>
                    <a:pt x="3588132" y="25692"/>
                    <a:pt x="3588132" y="57385"/>
                  </a:cubicBezTo>
                  <a:lnTo>
                    <a:pt x="3588132" y="345634"/>
                  </a:lnTo>
                  <a:cubicBezTo>
                    <a:pt x="3588132" y="377327"/>
                    <a:pt x="3562440" y="403019"/>
                    <a:pt x="3530747" y="403019"/>
                  </a:cubicBezTo>
                  <a:lnTo>
                    <a:pt x="57385" y="403019"/>
                  </a:lnTo>
                  <a:cubicBezTo>
                    <a:pt x="25692" y="403019"/>
                    <a:pt x="0" y="377327"/>
                    <a:pt x="0" y="345634"/>
                  </a:cubicBezTo>
                  <a:lnTo>
                    <a:pt x="0" y="57385"/>
                  </a:lnTo>
                  <a:cubicBezTo>
                    <a:pt x="0" y="25692"/>
                    <a:pt x="25692" y="0"/>
                    <a:pt x="5738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224092"/>
              </a:solidFill>
              <a:prstDash val="solid"/>
              <a:round/>
            </a:ln>
          </p:spPr>
        </p:sp>
        <p:sp>
          <p:nvSpPr>
            <p:cNvPr id="31" name="TextBox 6">
              <a:extLst>
                <a:ext uri="{FF2B5EF4-FFF2-40B4-BE49-F238E27FC236}">
                  <a16:creationId xmlns:a16="http://schemas.microsoft.com/office/drawing/2014/main" id="{B098BD37-B41B-42A8-A53F-E6F062688CD2}"/>
                </a:ext>
              </a:extLst>
            </p:cNvPr>
            <p:cNvSpPr txBox="1"/>
            <p:nvPr/>
          </p:nvSpPr>
          <p:spPr>
            <a:xfrm>
              <a:off x="0" y="-28575"/>
              <a:ext cx="358813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28" name="TextBox 7">
            <a:extLst>
              <a:ext uri="{FF2B5EF4-FFF2-40B4-BE49-F238E27FC236}">
                <a16:creationId xmlns:a16="http://schemas.microsoft.com/office/drawing/2014/main" id="{9866E208-0624-49A2-90DD-7071444CB4EC}"/>
              </a:ext>
            </a:extLst>
          </p:cNvPr>
          <p:cNvSpPr txBox="1"/>
          <p:nvPr/>
        </p:nvSpPr>
        <p:spPr>
          <a:xfrm>
            <a:off x="2090359" y="3223307"/>
            <a:ext cx="575365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4C3360A0-47D3-411C-BBF5-DDFF6E70F3FB}"/>
              </a:ext>
            </a:extLst>
          </p:cNvPr>
          <p:cNvSpPr txBox="1"/>
          <p:nvPr/>
        </p:nvSpPr>
        <p:spPr>
          <a:xfrm>
            <a:off x="1818207" y="4399082"/>
            <a:ext cx="6297957" cy="446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525"/>
              </a:lnSpc>
              <a:spcBef>
                <a:spcPct val="0"/>
              </a:spcBef>
            </a:pPr>
            <a:r>
              <a:rPr lang="en-US" dirty="0">
                <a:solidFill>
                  <a:srgbClr val="224092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EXTTTTEXTTEXTEXTTEXTTEXTTEXTTEXTTEXTTEXTTEXTTEXTTEXTTEXTTEXT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28700" y="86902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0E86E811-B802-4B94-9E66-8C21BAA2BAC2}"/>
              </a:ext>
            </a:extLst>
          </p:cNvPr>
          <p:cNvSpPr txBox="1"/>
          <p:nvPr/>
        </p:nvSpPr>
        <p:spPr>
          <a:xfrm>
            <a:off x="3178805" y="784299"/>
            <a:ext cx="11680195" cy="3206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00"/>
              </a:lnSpc>
            </a:pPr>
            <a:r>
              <a:rPr lang="en-US" sz="2500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A07D3027-441C-5C83-6E0E-841437F05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3" y="445276"/>
            <a:ext cx="1067972" cy="1072181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04EAFC93-B4D9-12F3-D9D5-B98380EF05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76" y="445276"/>
            <a:ext cx="987481" cy="107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7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4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2039" y="505259"/>
            <a:ext cx="7383406" cy="818282"/>
            <a:chOff x="0" y="0"/>
            <a:chExt cx="3636462" cy="4030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36462" cy="403019"/>
            </a:xfrm>
            <a:custGeom>
              <a:avLst/>
              <a:gdLst/>
              <a:ahLst/>
              <a:cxnLst/>
              <a:rect l="l" t="t" r="r" b="b"/>
              <a:pathLst>
                <a:path w="3636462" h="403019">
                  <a:moveTo>
                    <a:pt x="56622" y="0"/>
                  </a:moveTo>
                  <a:lnTo>
                    <a:pt x="3579840" y="0"/>
                  </a:lnTo>
                  <a:cubicBezTo>
                    <a:pt x="3594857" y="0"/>
                    <a:pt x="3609259" y="5966"/>
                    <a:pt x="3619878" y="16584"/>
                  </a:cubicBezTo>
                  <a:cubicBezTo>
                    <a:pt x="3630497" y="27203"/>
                    <a:pt x="3636462" y="41605"/>
                    <a:pt x="3636462" y="56622"/>
                  </a:cubicBezTo>
                  <a:lnTo>
                    <a:pt x="3636462" y="346397"/>
                  </a:lnTo>
                  <a:cubicBezTo>
                    <a:pt x="3636462" y="377668"/>
                    <a:pt x="3611112" y="403019"/>
                    <a:pt x="3579840" y="403019"/>
                  </a:cubicBezTo>
                  <a:lnTo>
                    <a:pt x="56622" y="403019"/>
                  </a:lnTo>
                  <a:cubicBezTo>
                    <a:pt x="25351" y="403019"/>
                    <a:pt x="0" y="377668"/>
                    <a:pt x="0" y="346397"/>
                  </a:cubicBezTo>
                  <a:lnTo>
                    <a:pt x="0" y="56622"/>
                  </a:lnTo>
                  <a:cubicBezTo>
                    <a:pt x="0" y="25351"/>
                    <a:pt x="25351" y="0"/>
                    <a:pt x="566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636462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43886" y="796954"/>
            <a:ext cx="6999272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50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NÁZOV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0495" y="9564524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pic>
        <p:nvPicPr>
          <p:cNvPr id="14" name="Obrázok 13">
            <a:extLst>
              <a:ext uri="{FF2B5EF4-FFF2-40B4-BE49-F238E27FC236}">
                <a16:creationId xmlns:a16="http://schemas.microsoft.com/office/drawing/2014/main" id="{8988E515-4499-4789-A51C-A09F18EA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838200" y="2170340"/>
            <a:ext cx="5219700" cy="7001026"/>
          </a:xfrm>
          <a:prstGeom prst="round2Diag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C392FC19-C285-4F87-A603-F847D2996A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6553200" y="2170340"/>
            <a:ext cx="5219700" cy="7001026"/>
          </a:xfrm>
          <a:prstGeom prst="round2Diag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E488DE83-8826-44AD-AA67-A2C65748D0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5" r="148"/>
          <a:stretch/>
        </p:blipFill>
        <p:spPr>
          <a:xfrm>
            <a:off x="12268200" y="2170340"/>
            <a:ext cx="5219700" cy="7001026"/>
          </a:xfrm>
          <a:prstGeom prst="round2Diag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16283599" y="8607724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AF9CA4B0-C462-42D0-43D9-39237BDED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917" y="397642"/>
            <a:ext cx="1430347" cy="143598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530B54A8-02F7-0795-FBF7-EC139B2CE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0" y="397642"/>
            <a:ext cx="1322544" cy="1435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543588" y="-3489762"/>
            <a:ext cx="9200824" cy="17266524"/>
            <a:chOff x="0" y="0"/>
            <a:chExt cx="8246362" cy="15475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246363" cy="15475355"/>
            </a:xfrm>
            <a:custGeom>
              <a:avLst/>
              <a:gdLst/>
              <a:ahLst/>
              <a:cxnLst/>
              <a:rect l="l" t="t" r="r" b="b"/>
              <a:pathLst>
                <a:path w="8246363" h="15475355">
                  <a:moveTo>
                    <a:pt x="5271663" y="15475355"/>
                  </a:moveTo>
                  <a:lnTo>
                    <a:pt x="0" y="15475355"/>
                  </a:lnTo>
                  <a:lnTo>
                    <a:pt x="0" y="2515210"/>
                  </a:lnTo>
                  <a:cubicBezTo>
                    <a:pt x="0" y="1124410"/>
                    <a:pt x="1329822" y="0"/>
                    <a:pt x="2974698" y="0"/>
                  </a:cubicBezTo>
                  <a:lnTo>
                    <a:pt x="8246362" y="0"/>
                  </a:lnTo>
                  <a:lnTo>
                    <a:pt x="8246362" y="12960145"/>
                  </a:lnTo>
                  <a:cubicBezTo>
                    <a:pt x="8246363" y="14350944"/>
                    <a:pt x="6916540" y="15475355"/>
                    <a:pt x="5271663" y="15475355"/>
                  </a:cubicBezTo>
                  <a:close/>
                </a:path>
              </a:pathLst>
            </a:custGeom>
            <a:solidFill>
              <a:srgbClr val="22409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2291411" y="3606430"/>
            <a:ext cx="7499069" cy="818282"/>
            <a:chOff x="0" y="0"/>
            <a:chExt cx="3693428" cy="40301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93428" cy="403019"/>
            </a:xfrm>
            <a:custGeom>
              <a:avLst/>
              <a:gdLst/>
              <a:ahLst/>
              <a:cxnLst/>
              <a:rect l="l" t="t" r="r" b="b"/>
              <a:pathLst>
                <a:path w="3693428" h="403019">
                  <a:moveTo>
                    <a:pt x="55749" y="0"/>
                  </a:moveTo>
                  <a:lnTo>
                    <a:pt x="3637679" y="0"/>
                  </a:lnTo>
                  <a:cubicBezTo>
                    <a:pt x="3652465" y="0"/>
                    <a:pt x="3666645" y="5874"/>
                    <a:pt x="3677100" y="16328"/>
                  </a:cubicBezTo>
                  <a:cubicBezTo>
                    <a:pt x="3687554" y="26783"/>
                    <a:pt x="3693428" y="40963"/>
                    <a:pt x="3693428" y="55749"/>
                  </a:cubicBezTo>
                  <a:lnTo>
                    <a:pt x="3693428" y="347270"/>
                  </a:lnTo>
                  <a:cubicBezTo>
                    <a:pt x="3693428" y="378059"/>
                    <a:pt x="3668468" y="403019"/>
                    <a:pt x="3637679" y="403019"/>
                  </a:cubicBezTo>
                  <a:lnTo>
                    <a:pt x="55749" y="403019"/>
                  </a:lnTo>
                  <a:cubicBezTo>
                    <a:pt x="24960" y="403019"/>
                    <a:pt x="0" y="378059"/>
                    <a:pt x="0" y="347270"/>
                  </a:cubicBezTo>
                  <a:lnTo>
                    <a:pt x="0" y="55749"/>
                  </a:lnTo>
                  <a:cubicBezTo>
                    <a:pt x="0" y="24960"/>
                    <a:pt x="24960" y="0"/>
                    <a:pt x="557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C20E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693428" cy="431594"/>
            </a:xfrm>
            <a:prstGeom prst="rect">
              <a:avLst/>
            </a:prstGeom>
          </p:spPr>
          <p:txBody>
            <a:bodyPr lIns="23660" tIns="23660" rIns="23660" bIns="23660" rtlCol="0" anchor="ctr"/>
            <a:lstStyle/>
            <a:p>
              <a:pPr algn="ctr">
                <a:lnSpc>
                  <a:spcPts val="130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1028700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810273" y="3898125"/>
            <a:ext cx="8363822" cy="282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3"/>
              </a:lnSpc>
            </a:pPr>
            <a:r>
              <a:rPr lang="en-US" sz="2173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STRATÉGIA ĽUDSKÝCH ZDROJOV VO VÝSKUME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75923" y="3131351"/>
            <a:ext cx="99154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9F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HRS4R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67467" y="3121826"/>
            <a:ext cx="4022669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SLOVENSKÁ AKADÉMIA VIED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91411" y="6055693"/>
            <a:ext cx="836003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C20E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Ďakujeme za pozornosť.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53042" y="8607425"/>
            <a:ext cx="4981916" cy="69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99"/>
              </a:lnSpc>
            </a:pPr>
            <a:r>
              <a:rPr lang="en-US" sz="1999" u="sng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  <a:hlinkClick r:id="rId4" tooltip="http://www.hrs4r.sav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www.hrs4r.sav.sk</a:t>
            </a:r>
            <a:r>
              <a:rPr lang="en-US" sz="1999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  </a:t>
            </a:r>
            <a:r>
              <a:rPr lang="en-US" sz="1999" u="sng" dirty="0">
                <a:solidFill>
                  <a:schemeClr val="bg1"/>
                </a:solidFill>
                <a:latin typeface="Montserrat Semi-Bold"/>
                <a:ea typeface="Montserrat Semi-Bold"/>
                <a:cs typeface="Montserrat Semi-Bold"/>
                <a:sym typeface="Montserrat Semi-Bold"/>
                <a:hlinkClick r:id="rId5" tooltip="mailto:hrs4r@savba.s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hrs4r@savba.sk</a:t>
            </a:r>
          </a:p>
          <a:p>
            <a:pPr algn="r">
              <a:lnSpc>
                <a:spcPts val="2799"/>
              </a:lnSpc>
              <a:spcBef>
                <a:spcPct val="0"/>
              </a:spcBef>
            </a:pPr>
            <a:endParaRPr lang="en-US" sz="1999" u="sng" dirty="0">
              <a:solidFill>
                <a:schemeClr val="bg1"/>
              </a:solidFill>
              <a:latin typeface="Montserrat Semi-Bold"/>
              <a:ea typeface="Montserrat Semi-Bold"/>
              <a:cs typeface="Montserrat Semi-Bold"/>
              <a:sym typeface="Montserrat Semi-Bold"/>
              <a:hlinkClick r:id="rId5" tooltip="mailto:hrs4r@savba.sk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283599" y="8067906"/>
            <a:ext cx="975701" cy="1136188"/>
          </a:xfrm>
          <a:custGeom>
            <a:avLst/>
            <a:gdLst/>
            <a:ahLst/>
            <a:cxnLst/>
            <a:rect l="l" t="t" r="r" b="b"/>
            <a:pathLst>
              <a:path w="975701" h="1136188">
                <a:moveTo>
                  <a:pt x="0" y="0"/>
                </a:moveTo>
                <a:lnTo>
                  <a:pt x="975701" y="0"/>
                </a:lnTo>
                <a:lnTo>
                  <a:pt x="975701" y="1136188"/>
                </a:lnTo>
                <a:lnTo>
                  <a:pt x="0" y="11361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7" name="Obrázok 16">
            <a:extLst>
              <a:ext uri="{FF2B5EF4-FFF2-40B4-BE49-F238E27FC236}">
                <a16:creationId xmlns:a16="http://schemas.microsoft.com/office/drawing/2014/main" id="{E5C681A2-C66A-4F57-B068-D2E0094C8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503" y="4838700"/>
            <a:ext cx="3369529" cy="4365394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6A8C6683-E0C3-FA73-5B99-119A522F5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218" y="1689215"/>
            <a:ext cx="2456645" cy="2466327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B5316E2A-5B42-D6DA-00B7-1C01F023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141" y="1714314"/>
            <a:ext cx="2271492" cy="2466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58</Words>
  <Application>Microsoft Macintosh PowerPoint</Application>
  <PresentationFormat>Vlastná</PresentationFormat>
  <Paragraphs>31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Calibri</vt:lpstr>
      <vt:lpstr>Montserrat Semi-Bold</vt:lpstr>
      <vt:lpstr>Arial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STRATéGIA ĽUDSKýCH ZDROJOV VO VýSKUME (Prezentácia)</dc:title>
  <cp:lastModifiedBy>Alexandra Chudikova</cp:lastModifiedBy>
  <cp:revision>7</cp:revision>
  <dcterms:created xsi:type="dcterms:W3CDTF">2006-08-16T00:00:00Z</dcterms:created>
  <dcterms:modified xsi:type="dcterms:W3CDTF">2025-05-28T17:02:41Z</dcterms:modified>
  <dc:identifier>DAGL8aE0RiM</dc:identifier>
</cp:coreProperties>
</file>