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8288000" cy="10287000"/>
  <p:notesSz cx="6858000" cy="9144000"/>
  <p:embeddedFontLst>
    <p:embeddedFont>
      <p:font typeface="Montserrat Semi-Bold" pitchFamily="2" charset="0"/>
      <p:regular r:id="rId10"/>
      <p:bold r:id="rId11"/>
      <p:italic r:id="rId12"/>
      <p:boldItalic r:id="rId13"/>
    </p:embeddedFont>
    <p:embeddedFont>
      <p:font typeface="Montserrat SemiBold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Feriančeková" initials="NF" lastIdx="4" clrIdx="0">
    <p:extLst>
      <p:ext uri="{19B8F6BF-5375-455C-9EA6-DF929625EA0E}">
        <p15:presenceInfo xmlns:p15="http://schemas.microsoft.com/office/powerpoint/2012/main" userId="Natália Ferianče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>
        <p:scale>
          <a:sx n="88" d="100"/>
          <a:sy n="88" d="100"/>
        </p:scale>
        <p:origin x="3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13:05.690" idx="3">
    <p:pos x="10" y="10"/>
    <p:text>na vsetky snimky je nastaveny prechod "morfing", ale pokojne mozete pouzit bez ziadneho prechodu :) to bude asi najvhodnejsie pri online calloch..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6T07:46:16.124" idx="4">
    <p:pos x="11251" y="1656"/>
    <p:text>mozes nas vymazat, ked ti nebudeme pasovat :(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07:54.488" idx="1">
    <p:pos x="11225" y="1992"/>
    <p:text>obrazky orezat na tvar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11:08.062" idx="2">
    <p:pos x="10872" y="5422"/>
    <p:text>presunut bodky dopredu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hrs4r@savba.sk" TargetMode="External"/><Relationship Id="rId4" Type="http://schemas.openxmlformats.org/officeDocument/2006/relationships/hyperlink" Target="http://www.hrs4r.sav.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43588" y="-3489762"/>
            <a:ext cx="9200824" cy="17266524"/>
            <a:chOff x="0" y="0"/>
            <a:chExt cx="8246362" cy="1547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5475355"/>
            </a:xfrm>
            <a:custGeom>
              <a:avLst/>
              <a:gdLst/>
              <a:ahLst/>
              <a:cxnLst/>
              <a:rect l="l" t="t" r="r" b="b"/>
              <a:pathLst>
                <a:path w="8246363" h="15475355">
                  <a:moveTo>
                    <a:pt x="5271663" y="15475355"/>
                  </a:moveTo>
                  <a:lnTo>
                    <a:pt x="0" y="15475355"/>
                  </a:lnTo>
                  <a:lnTo>
                    <a:pt x="0" y="2515210"/>
                  </a:lnTo>
                  <a:cubicBezTo>
                    <a:pt x="0" y="112441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2960145"/>
                  </a:lnTo>
                  <a:cubicBezTo>
                    <a:pt x="8246363" y="14350944"/>
                    <a:pt x="6916540" y="15475355"/>
                    <a:pt x="5271663" y="15475355"/>
                  </a:cubicBezTo>
                  <a:close/>
                </a:path>
              </a:pathLst>
            </a:custGeom>
            <a:solidFill>
              <a:srgbClr val="22409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6747998" y="2720955"/>
            <a:ext cx="5968909" cy="528607"/>
            <a:chOff x="0" y="0"/>
            <a:chExt cx="3693428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3428" cy="403019"/>
            </a:xfrm>
            <a:custGeom>
              <a:avLst/>
              <a:gdLst/>
              <a:ahLst/>
              <a:cxnLst/>
              <a:rect l="l" t="t" r="r" b="b"/>
              <a:pathLst>
                <a:path w="3693428" h="403019">
                  <a:moveTo>
                    <a:pt x="55749" y="0"/>
                  </a:moveTo>
                  <a:lnTo>
                    <a:pt x="3637679" y="0"/>
                  </a:lnTo>
                  <a:cubicBezTo>
                    <a:pt x="3652465" y="0"/>
                    <a:pt x="3666645" y="5874"/>
                    <a:pt x="3677100" y="16328"/>
                  </a:cubicBezTo>
                  <a:cubicBezTo>
                    <a:pt x="3687554" y="26783"/>
                    <a:pt x="3693428" y="40963"/>
                    <a:pt x="3693428" y="55749"/>
                  </a:cubicBezTo>
                  <a:lnTo>
                    <a:pt x="3693428" y="347270"/>
                  </a:lnTo>
                  <a:cubicBezTo>
                    <a:pt x="3693428" y="378059"/>
                    <a:pt x="3668468" y="403019"/>
                    <a:pt x="3637679" y="403019"/>
                  </a:cubicBezTo>
                  <a:lnTo>
                    <a:pt x="55749" y="403019"/>
                  </a:lnTo>
                  <a:cubicBezTo>
                    <a:pt x="24960" y="403019"/>
                    <a:pt x="0" y="378059"/>
                    <a:pt x="0" y="347270"/>
                  </a:cubicBezTo>
                  <a:lnTo>
                    <a:pt x="0" y="55749"/>
                  </a:lnTo>
                  <a:cubicBezTo>
                    <a:pt x="0" y="24960"/>
                    <a:pt x="24960" y="0"/>
                    <a:pt x="55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93428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19001" y="2884344"/>
            <a:ext cx="5743296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Montserrat SemiBold" panose="00000700000000000000" pitchFamily="50" charset="-18"/>
              </a:rPr>
              <a:t>THE HUMAN RESOURCES STRATEGY FOR RESEARCHERS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91675" y="2202918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3219" y="2200463"/>
            <a:ext cx="4384981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sk-SK" sz="20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SLOVAK ACADEMY OF SCIENCES</a:t>
            </a:r>
            <a:endParaRPr lang="en-US" sz="2000" dirty="0">
              <a:solidFill>
                <a:srgbClr val="FFC20E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91410" y="4135269"/>
            <a:ext cx="10313757" cy="352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nazovnazovnazovnazovnazovnazovnazovnazovnazovnazovnazovnazovnazovnazovnazovnazovnazov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605168" y="8388350"/>
            <a:ext cx="2996368" cy="712516"/>
            <a:chOff x="0" y="0"/>
            <a:chExt cx="3995158" cy="95002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399515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dirty="0">
                  <a:solidFill>
                    <a:srgbClr val="FFF9F1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MENO PRIEZVISKO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9279"/>
              <a:ext cx="399515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FF9F1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DÁTUM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6283599" y="8122112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1028700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BB7B92BA-5E46-4AC5-B043-2B9B95D80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93" y="2253324"/>
            <a:ext cx="4269643" cy="5531537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9007F345-9951-4EDB-83C6-C49C098FF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2197506" y="774755"/>
            <a:ext cx="2061347" cy="213306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C2018B5-0BA6-8C47-C6AE-97A57680A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4" y="1030113"/>
            <a:ext cx="1557269" cy="1690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06236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12039" y="1181262"/>
            <a:ext cx="8944856" cy="818282"/>
            <a:chOff x="0" y="0"/>
            <a:chExt cx="4405505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5505" cy="403019"/>
            </a:xfrm>
            <a:custGeom>
              <a:avLst/>
              <a:gdLst/>
              <a:ahLst/>
              <a:cxnLst/>
              <a:rect l="l" t="t" r="r" b="b"/>
              <a:pathLst>
                <a:path w="4405505" h="403019">
                  <a:moveTo>
                    <a:pt x="46738" y="0"/>
                  </a:moveTo>
                  <a:lnTo>
                    <a:pt x="4358767" y="0"/>
                  </a:lnTo>
                  <a:cubicBezTo>
                    <a:pt x="4384580" y="0"/>
                    <a:pt x="4405505" y="20925"/>
                    <a:pt x="4405505" y="46738"/>
                  </a:cubicBezTo>
                  <a:lnTo>
                    <a:pt x="4405505" y="356281"/>
                  </a:lnTo>
                  <a:cubicBezTo>
                    <a:pt x="4405505" y="382093"/>
                    <a:pt x="4384580" y="403019"/>
                    <a:pt x="4358767" y="403019"/>
                  </a:cubicBezTo>
                  <a:lnTo>
                    <a:pt x="46738" y="403019"/>
                  </a:lnTo>
                  <a:cubicBezTo>
                    <a:pt x="20925" y="403019"/>
                    <a:pt x="0" y="382093"/>
                    <a:pt x="0" y="356281"/>
                  </a:cubicBezTo>
                  <a:lnTo>
                    <a:pt x="0" y="46738"/>
                  </a:lnTo>
                  <a:cubicBezTo>
                    <a:pt x="0" y="20925"/>
                    <a:pt x="20925" y="0"/>
                    <a:pt x="467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405505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92917" y="1472957"/>
            <a:ext cx="847948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862" y="3042744"/>
            <a:ext cx="12726927" cy="345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9CEB52B7-1281-4DB2-A6B7-5253DEE8C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/>
          <a:stretch/>
        </p:blipFill>
        <p:spPr>
          <a:xfrm>
            <a:off x="15698419" y="2628900"/>
            <a:ext cx="2162236" cy="553153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9C5B3FD-45BA-FEA2-1E88-9EECDEB93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14860420" y="177032"/>
            <a:ext cx="1761239" cy="182251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6BFF7E0-3F37-DC02-BFF2-6F7FBED59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44" y="437621"/>
            <a:ext cx="1257661" cy="1365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526723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702350" y="1225761"/>
            <a:ext cx="8944856" cy="818282"/>
            <a:chOff x="0" y="0"/>
            <a:chExt cx="4405505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5505" cy="403019"/>
            </a:xfrm>
            <a:custGeom>
              <a:avLst/>
              <a:gdLst/>
              <a:ahLst/>
              <a:cxnLst/>
              <a:rect l="l" t="t" r="r" b="b"/>
              <a:pathLst>
                <a:path w="4405505" h="403019">
                  <a:moveTo>
                    <a:pt x="46738" y="0"/>
                  </a:moveTo>
                  <a:lnTo>
                    <a:pt x="4358767" y="0"/>
                  </a:lnTo>
                  <a:cubicBezTo>
                    <a:pt x="4384580" y="0"/>
                    <a:pt x="4405505" y="20925"/>
                    <a:pt x="4405505" y="46738"/>
                  </a:cubicBezTo>
                  <a:lnTo>
                    <a:pt x="4405505" y="356281"/>
                  </a:lnTo>
                  <a:cubicBezTo>
                    <a:pt x="4405505" y="382093"/>
                    <a:pt x="4384580" y="403019"/>
                    <a:pt x="4358767" y="403019"/>
                  </a:cubicBezTo>
                  <a:lnTo>
                    <a:pt x="46738" y="403019"/>
                  </a:lnTo>
                  <a:cubicBezTo>
                    <a:pt x="20925" y="403019"/>
                    <a:pt x="0" y="382093"/>
                    <a:pt x="0" y="356281"/>
                  </a:cubicBezTo>
                  <a:lnTo>
                    <a:pt x="0" y="46738"/>
                  </a:lnTo>
                  <a:cubicBezTo>
                    <a:pt x="0" y="20925"/>
                    <a:pt x="20925" y="0"/>
                    <a:pt x="467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405505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83228" y="1517457"/>
            <a:ext cx="847948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02350" y="3042744"/>
            <a:ext cx="12726927" cy="345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787EE35-B6B9-47A9-A3CD-7FE874EAD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2"/>
          <a:stretch/>
        </p:blipFill>
        <p:spPr>
          <a:xfrm>
            <a:off x="320041" y="2552700"/>
            <a:ext cx="2188542" cy="553153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B3650C2-D9C9-2EF2-DCE4-5B508D9D4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26429" y="221532"/>
            <a:ext cx="1335354" cy="138181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232F7D3-AFC3-FD25-66F4-145A8C4C0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23" y="394769"/>
            <a:ext cx="953546" cy="1035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524901" y="-2471075"/>
            <a:ext cx="9200824" cy="15229150"/>
            <a:chOff x="0" y="0"/>
            <a:chExt cx="8246362" cy="13649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649330"/>
            </a:xfrm>
            <a:custGeom>
              <a:avLst/>
              <a:gdLst/>
              <a:ahLst/>
              <a:cxnLst/>
              <a:rect l="l" t="t" r="r" b="b"/>
              <a:pathLst>
                <a:path w="8246363" h="13649330">
                  <a:moveTo>
                    <a:pt x="5271663" y="13649330"/>
                  </a:moveTo>
                  <a:lnTo>
                    <a:pt x="0" y="13649330"/>
                  </a:lnTo>
                  <a:lnTo>
                    <a:pt x="0" y="2218426"/>
                  </a:lnTo>
                  <a:cubicBezTo>
                    <a:pt x="0" y="991735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430904"/>
                  </a:lnTo>
                  <a:cubicBezTo>
                    <a:pt x="8246363" y="12657595"/>
                    <a:pt x="6916540" y="13649330"/>
                    <a:pt x="5271663" y="136493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12039" y="1181262"/>
            <a:ext cx="7383406" cy="818282"/>
            <a:chOff x="0" y="0"/>
            <a:chExt cx="3636462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3886" y="1472957"/>
            <a:ext cx="699927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862" y="3042744"/>
            <a:ext cx="7248523" cy="566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0001BB83-1F21-47A7-B1AA-464926AFC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21" y="3162300"/>
            <a:ext cx="8331200" cy="4686300"/>
          </a:xfrm>
          <a:prstGeom prst="round2Diag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CA9D819-A739-F9E5-10F2-CDBDCA706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14860420" y="177032"/>
            <a:ext cx="1761239" cy="182251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5F718E5-4A74-5AE6-E99E-A93EC33A2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44" y="437621"/>
            <a:ext cx="1257661" cy="1365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526723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9144000" y="1399256"/>
            <a:ext cx="7285277" cy="818282"/>
            <a:chOff x="0" y="0"/>
            <a:chExt cx="3588132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88132" cy="403019"/>
            </a:xfrm>
            <a:custGeom>
              <a:avLst/>
              <a:gdLst/>
              <a:ahLst/>
              <a:cxnLst/>
              <a:rect l="l" t="t" r="r" b="b"/>
              <a:pathLst>
                <a:path w="3588132" h="403019">
                  <a:moveTo>
                    <a:pt x="57385" y="0"/>
                  </a:moveTo>
                  <a:lnTo>
                    <a:pt x="3530747" y="0"/>
                  </a:lnTo>
                  <a:cubicBezTo>
                    <a:pt x="3562440" y="0"/>
                    <a:pt x="3588132" y="25692"/>
                    <a:pt x="3588132" y="57385"/>
                  </a:cubicBezTo>
                  <a:lnTo>
                    <a:pt x="3588132" y="345634"/>
                  </a:lnTo>
                  <a:cubicBezTo>
                    <a:pt x="3588132" y="377327"/>
                    <a:pt x="3562440" y="403019"/>
                    <a:pt x="3530747" y="403019"/>
                  </a:cubicBezTo>
                  <a:lnTo>
                    <a:pt x="57385" y="403019"/>
                  </a:lnTo>
                  <a:cubicBezTo>
                    <a:pt x="25692" y="403019"/>
                    <a:pt x="0" y="377327"/>
                    <a:pt x="0" y="345634"/>
                  </a:cubicBezTo>
                  <a:lnTo>
                    <a:pt x="0" y="57385"/>
                  </a:lnTo>
                  <a:cubicBezTo>
                    <a:pt x="0" y="25692"/>
                    <a:pt x="25692" y="0"/>
                    <a:pt x="57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58813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458816" y="1682527"/>
            <a:ext cx="665564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042744"/>
            <a:ext cx="7285277" cy="565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902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EA7428D-B228-40EC-9432-5477FF602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8" y="3032353"/>
            <a:ext cx="8331200" cy="4686300"/>
          </a:xfrm>
          <a:prstGeom prst="round2Diag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CC019E6-9603-4BE7-A789-C1B4DD563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5400" y="282497"/>
            <a:ext cx="1469626" cy="152075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955F256-1AE1-8292-63A8-A76143C5D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6" y="492455"/>
            <a:ext cx="1049427" cy="1139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">
            <a:extLst>
              <a:ext uri="{FF2B5EF4-FFF2-40B4-BE49-F238E27FC236}">
                <a16:creationId xmlns:a16="http://schemas.microsoft.com/office/drawing/2014/main" id="{24B0CAA7-8D76-4B62-9BE6-8F75725F8BDB}"/>
              </a:ext>
            </a:extLst>
          </p:cNvPr>
          <p:cNvGrpSpPr/>
          <p:nvPr/>
        </p:nvGrpSpPr>
        <p:grpSpPr>
          <a:xfrm>
            <a:off x="2895594" y="502052"/>
            <a:ext cx="12115806" cy="818282"/>
            <a:chOff x="0" y="0"/>
            <a:chExt cx="3636462" cy="403019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CFE63F8-659D-4608-A54C-7A347BC618B6}"/>
                </a:ext>
              </a:extLst>
            </p:cNvPr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8535D4B8-943C-4C13-B15D-B7CB7406D1DE}"/>
                </a:ext>
              </a:extLst>
            </p:cNvPr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0CD0235-66D3-4F2F-A005-BB16ED02D2E9}"/>
              </a:ext>
            </a:extLst>
          </p:cNvPr>
          <p:cNvGrpSpPr/>
          <p:nvPr/>
        </p:nvGrpSpPr>
        <p:grpSpPr>
          <a:xfrm>
            <a:off x="9296400" y="1819274"/>
            <a:ext cx="8263160" cy="7953213"/>
            <a:chOff x="9464626" y="1504719"/>
            <a:chExt cx="8263160" cy="795321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91627053-FDA5-443B-9B99-371D105F67CC}"/>
                </a:ext>
              </a:extLst>
            </p:cNvPr>
            <p:cNvGrpSpPr/>
            <p:nvPr/>
          </p:nvGrpSpPr>
          <p:grpSpPr>
            <a:xfrm rot="16200000">
              <a:off x="9619599" y="1349746"/>
              <a:ext cx="7953213" cy="8263160"/>
              <a:chOff x="454537" y="-98176"/>
              <a:chExt cx="8246363" cy="13436620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349F5C1E-5B86-4556-92B9-E606710C7A24}"/>
                  </a:ext>
                </a:extLst>
              </p:cNvPr>
              <p:cNvSpPr/>
              <p:nvPr/>
            </p:nvSpPr>
            <p:spPr>
              <a:xfrm>
                <a:off x="454537" y="-98176"/>
                <a:ext cx="8246363" cy="13436620"/>
              </a:xfrm>
              <a:custGeom>
                <a:avLst/>
                <a:gdLst/>
                <a:ahLst/>
                <a:cxnLst/>
                <a:rect l="l" t="t" r="r" b="b"/>
                <a:pathLst>
                  <a:path w="8246363" h="13436620">
                    <a:moveTo>
                      <a:pt x="5271663" y="13436620"/>
                    </a:moveTo>
                    <a:lnTo>
                      <a:pt x="0" y="13436620"/>
                    </a:lnTo>
                    <a:lnTo>
                      <a:pt x="0" y="2183854"/>
                    </a:lnTo>
                    <a:cubicBezTo>
                      <a:pt x="0" y="976280"/>
                      <a:pt x="1329822" y="0"/>
                      <a:pt x="2974698" y="0"/>
                    </a:cubicBezTo>
                    <a:lnTo>
                      <a:pt x="8246362" y="0"/>
                    </a:lnTo>
                    <a:lnTo>
                      <a:pt x="8246362" y="11252765"/>
                    </a:lnTo>
                    <a:cubicBezTo>
                      <a:pt x="8246363" y="12460339"/>
                      <a:pt x="6916540" y="13436620"/>
                      <a:pt x="5271663" y="13436620"/>
                    </a:cubicBezTo>
                    <a:close/>
                  </a:path>
                </a:pathLst>
              </a:custGeom>
              <a:solidFill>
                <a:srgbClr val="FFC20E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EDEE2C58-5958-4778-9CE9-3FF386398376}"/>
                </a:ext>
              </a:extLst>
            </p:cNvPr>
            <p:cNvGrpSpPr/>
            <p:nvPr/>
          </p:nvGrpSpPr>
          <p:grpSpPr>
            <a:xfrm>
              <a:off x="10447226" y="2683173"/>
              <a:ext cx="6297957" cy="707325"/>
              <a:chOff x="0" y="0"/>
              <a:chExt cx="3588132" cy="403019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20BF036D-EA4B-416A-B261-A3376106F559}"/>
                  </a:ext>
                </a:extLst>
              </p:cNvPr>
              <p:cNvSpPr/>
              <p:nvPr/>
            </p:nvSpPr>
            <p:spPr>
              <a:xfrm>
                <a:off x="0" y="0"/>
                <a:ext cx="3588132" cy="403019"/>
              </a:xfrm>
              <a:custGeom>
                <a:avLst/>
                <a:gdLst/>
                <a:ahLst/>
                <a:cxnLst/>
                <a:rect l="l" t="t" r="r" b="b"/>
                <a:pathLst>
                  <a:path w="3588132" h="403019">
                    <a:moveTo>
                      <a:pt x="57385" y="0"/>
                    </a:moveTo>
                    <a:lnTo>
                      <a:pt x="3530747" y="0"/>
                    </a:lnTo>
                    <a:cubicBezTo>
                      <a:pt x="3562440" y="0"/>
                      <a:pt x="3588132" y="25692"/>
                      <a:pt x="3588132" y="57385"/>
                    </a:cubicBezTo>
                    <a:lnTo>
                      <a:pt x="3588132" y="345634"/>
                    </a:lnTo>
                    <a:cubicBezTo>
                      <a:pt x="3588132" y="377327"/>
                      <a:pt x="3562440" y="403019"/>
                      <a:pt x="3530747" y="403019"/>
                    </a:cubicBezTo>
                    <a:lnTo>
                      <a:pt x="57385" y="403019"/>
                    </a:lnTo>
                    <a:cubicBezTo>
                      <a:pt x="25692" y="403019"/>
                      <a:pt x="0" y="377327"/>
                      <a:pt x="0" y="345634"/>
                    </a:cubicBezTo>
                    <a:lnTo>
                      <a:pt x="0" y="57385"/>
                    </a:lnTo>
                    <a:cubicBezTo>
                      <a:pt x="0" y="25692"/>
                      <a:pt x="25692" y="0"/>
                      <a:pt x="573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224092"/>
                </a:solidFill>
                <a:prstDash val="solid"/>
                <a:round/>
              </a:ln>
            </p:spPr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B2937CAC-CB35-4268-8869-7CE49B82044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588132" cy="431594"/>
              </a:xfrm>
              <a:prstGeom prst="rect">
                <a:avLst/>
              </a:prstGeom>
            </p:spPr>
            <p:txBody>
              <a:bodyPr lIns="23660" tIns="23660" rIns="23660" bIns="23660" rtlCol="0" anchor="ctr"/>
              <a:lstStyle/>
              <a:p>
                <a:pPr algn="ctr">
                  <a:lnSpc>
                    <a:spcPts val="1304"/>
                  </a:lnSpc>
                </a:pPr>
                <a:endParaRPr/>
              </a:p>
            </p:txBody>
          </p:sp>
        </p:grp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D2204D69-4314-441E-846B-BBA3858E4B41}"/>
                </a:ext>
              </a:extLst>
            </p:cNvPr>
            <p:cNvSpPr txBox="1"/>
            <p:nvPr/>
          </p:nvSpPr>
          <p:spPr>
            <a:xfrm>
              <a:off x="10719378" y="2928033"/>
              <a:ext cx="5753655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NÁZOV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9E8E8A7-7A25-4DA2-9F1B-C52F7EDBFFE2}"/>
                </a:ext>
              </a:extLst>
            </p:cNvPr>
            <p:cNvSpPr txBox="1"/>
            <p:nvPr/>
          </p:nvSpPr>
          <p:spPr>
            <a:xfrm>
              <a:off x="10447226" y="4103808"/>
              <a:ext cx="6297957" cy="446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5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224092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TTEXTTEXTEXTTEXTTEXTTEXTTEXTTEXTTEXTTEXTTEXTTEXTTEXTTEXT</a:t>
              </a: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9CDEC7AE-B2E9-4D51-AAAC-8A2F4D91B1E4}"/>
              </a:ext>
            </a:extLst>
          </p:cNvPr>
          <p:cNvGrpSpPr/>
          <p:nvPr/>
        </p:nvGrpSpPr>
        <p:grpSpPr>
          <a:xfrm rot="16200000">
            <a:off x="990580" y="1645020"/>
            <a:ext cx="7953213" cy="8263160"/>
            <a:chOff x="454537" y="-98176"/>
            <a:chExt cx="8246363" cy="13436620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0B76BAD0-D25C-432C-9981-D9743709E14D}"/>
                </a:ext>
              </a:extLst>
            </p:cNvPr>
            <p:cNvSpPr/>
            <p:nvPr/>
          </p:nvSpPr>
          <p:spPr>
            <a:xfrm>
              <a:off x="454537" y="-98176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119B6552-17A3-412D-9633-EC12AEAFADAD}"/>
              </a:ext>
            </a:extLst>
          </p:cNvPr>
          <p:cNvGrpSpPr/>
          <p:nvPr/>
        </p:nvGrpSpPr>
        <p:grpSpPr>
          <a:xfrm>
            <a:off x="1818207" y="2978447"/>
            <a:ext cx="6297957" cy="707325"/>
            <a:chOff x="0" y="0"/>
            <a:chExt cx="3588132" cy="403019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2776E5B-91BD-4ACC-90A0-0EA95DB7C82B}"/>
                </a:ext>
              </a:extLst>
            </p:cNvPr>
            <p:cNvSpPr/>
            <p:nvPr/>
          </p:nvSpPr>
          <p:spPr>
            <a:xfrm>
              <a:off x="0" y="0"/>
              <a:ext cx="3588132" cy="403019"/>
            </a:xfrm>
            <a:custGeom>
              <a:avLst/>
              <a:gdLst/>
              <a:ahLst/>
              <a:cxnLst/>
              <a:rect l="l" t="t" r="r" b="b"/>
              <a:pathLst>
                <a:path w="3588132" h="403019">
                  <a:moveTo>
                    <a:pt x="57385" y="0"/>
                  </a:moveTo>
                  <a:lnTo>
                    <a:pt x="3530747" y="0"/>
                  </a:lnTo>
                  <a:cubicBezTo>
                    <a:pt x="3562440" y="0"/>
                    <a:pt x="3588132" y="25692"/>
                    <a:pt x="3588132" y="57385"/>
                  </a:cubicBezTo>
                  <a:lnTo>
                    <a:pt x="3588132" y="345634"/>
                  </a:lnTo>
                  <a:cubicBezTo>
                    <a:pt x="3588132" y="377327"/>
                    <a:pt x="3562440" y="403019"/>
                    <a:pt x="3530747" y="403019"/>
                  </a:cubicBezTo>
                  <a:lnTo>
                    <a:pt x="57385" y="403019"/>
                  </a:lnTo>
                  <a:cubicBezTo>
                    <a:pt x="25692" y="403019"/>
                    <a:pt x="0" y="377327"/>
                    <a:pt x="0" y="345634"/>
                  </a:cubicBezTo>
                  <a:lnTo>
                    <a:pt x="0" y="57385"/>
                  </a:lnTo>
                  <a:cubicBezTo>
                    <a:pt x="0" y="25692"/>
                    <a:pt x="25692" y="0"/>
                    <a:pt x="57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B098BD37-B41B-42A8-A53F-E6F062688CD2}"/>
                </a:ext>
              </a:extLst>
            </p:cNvPr>
            <p:cNvSpPr txBox="1"/>
            <p:nvPr/>
          </p:nvSpPr>
          <p:spPr>
            <a:xfrm>
              <a:off x="0" y="-28575"/>
              <a:ext cx="358813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9866E208-0624-49A2-90DD-7071444CB4EC}"/>
              </a:ext>
            </a:extLst>
          </p:cNvPr>
          <p:cNvSpPr txBox="1"/>
          <p:nvPr/>
        </p:nvSpPr>
        <p:spPr>
          <a:xfrm>
            <a:off x="2090359" y="3223307"/>
            <a:ext cx="575365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4C3360A0-47D3-411C-BBF5-DDFF6E70F3FB}"/>
              </a:ext>
            </a:extLst>
          </p:cNvPr>
          <p:cNvSpPr txBox="1"/>
          <p:nvPr/>
        </p:nvSpPr>
        <p:spPr>
          <a:xfrm>
            <a:off x="1818207" y="4399082"/>
            <a:ext cx="6297957" cy="44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5"/>
              </a:lnSpc>
              <a:spcBef>
                <a:spcPct val="0"/>
              </a:spcBef>
            </a:pPr>
            <a:r>
              <a:rPr lang="en-US" dirty="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TTEXTTEX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902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0E86E811-B802-4B94-9E66-8C21BAA2BAC2}"/>
              </a:ext>
            </a:extLst>
          </p:cNvPr>
          <p:cNvSpPr txBox="1"/>
          <p:nvPr/>
        </p:nvSpPr>
        <p:spPr>
          <a:xfrm>
            <a:off x="3178805" y="784299"/>
            <a:ext cx="1168019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8E687DD-7664-F3E9-0A91-3AFEACA7E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5400" y="282497"/>
            <a:ext cx="1469626" cy="152075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A6790AE5-3793-20FC-B809-16B653D43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6" y="492455"/>
            <a:ext cx="1049427" cy="1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039" y="505259"/>
            <a:ext cx="7383406" cy="818282"/>
            <a:chOff x="0" y="0"/>
            <a:chExt cx="3636462" cy="4030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43886" y="796954"/>
            <a:ext cx="699927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988E515-4499-4789-A51C-A09F18EA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838200" y="2170340"/>
            <a:ext cx="5219700" cy="7001026"/>
          </a:xfrm>
          <a:prstGeom prst="round2Diag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392FC19-C285-4F87-A603-F847D299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6553200" y="2170340"/>
            <a:ext cx="5219700" cy="7001026"/>
          </a:xfrm>
          <a:prstGeom prst="round2Diag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488DE83-8826-44AD-AA67-A2C65748D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12268200" y="2170340"/>
            <a:ext cx="5219700" cy="7001026"/>
          </a:xfrm>
          <a:prstGeom prst="round2Diag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8572D36-ECDE-DDA3-0F6C-D24361AAB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14783473" y="237283"/>
            <a:ext cx="1469626" cy="152075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A0E62ED-52B6-5562-BCD3-C11A84DA2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99" y="447241"/>
            <a:ext cx="1049427" cy="1139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43588" y="-3489762"/>
            <a:ext cx="9200824" cy="17266524"/>
            <a:chOff x="0" y="0"/>
            <a:chExt cx="8246362" cy="1547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5475355"/>
            </a:xfrm>
            <a:custGeom>
              <a:avLst/>
              <a:gdLst/>
              <a:ahLst/>
              <a:cxnLst/>
              <a:rect l="l" t="t" r="r" b="b"/>
              <a:pathLst>
                <a:path w="8246363" h="15475355">
                  <a:moveTo>
                    <a:pt x="5271663" y="15475355"/>
                  </a:moveTo>
                  <a:lnTo>
                    <a:pt x="0" y="15475355"/>
                  </a:lnTo>
                  <a:lnTo>
                    <a:pt x="0" y="2515210"/>
                  </a:lnTo>
                  <a:cubicBezTo>
                    <a:pt x="0" y="112441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2960145"/>
                  </a:lnTo>
                  <a:cubicBezTo>
                    <a:pt x="8246363" y="14350944"/>
                    <a:pt x="6916540" y="15475355"/>
                    <a:pt x="5271663" y="15475355"/>
                  </a:cubicBezTo>
                  <a:close/>
                </a:path>
              </a:pathLst>
            </a:custGeom>
            <a:solidFill>
              <a:srgbClr val="22409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1028700" y="1028700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73027" y="5798351"/>
            <a:ext cx="836003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sk-SK" sz="50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THANK YOU.</a:t>
            </a:r>
            <a:endParaRPr lang="en-US" sz="5000" dirty="0">
              <a:solidFill>
                <a:srgbClr val="FFC20E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53042" y="8607425"/>
            <a:ext cx="4981916" cy="69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u="sng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  <a:hlinkClick r:id="rId4" tooltip="http://www.hrs4r.sav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www.hrs4r.sav.sk</a:t>
            </a:r>
            <a:r>
              <a:rPr lang="en-US" sz="1999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  </a:t>
            </a:r>
            <a:r>
              <a:rPr lang="en-US" sz="1999" u="sng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  <a:hlinkClick r:id="rId5" tooltip="mailto:hrs4r@savba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hrs4r@savba.sk</a:t>
            </a:r>
          </a:p>
          <a:p>
            <a:pPr algn="r">
              <a:lnSpc>
                <a:spcPts val="2799"/>
              </a:lnSpc>
              <a:spcBef>
                <a:spcPct val="0"/>
              </a:spcBef>
            </a:pPr>
            <a:endParaRPr lang="en-US" sz="1999" u="sng" dirty="0">
              <a:solidFill>
                <a:schemeClr val="bg1"/>
              </a:solidFill>
              <a:latin typeface="Montserrat Semi-Bold"/>
              <a:ea typeface="Montserrat Semi-Bold"/>
              <a:cs typeface="Montserrat Semi-Bold"/>
              <a:sym typeface="Montserrat Semi-Bold"/>
              <a:hlinkClick r:id="rId5" tooltip="mailto:hrs4r@savba.sk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283599" y="80679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E5C681A2-C66A-4F57-B068-D2E0094C8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03" y="4838700"/>
            <a:ext cx="3369529" cy="436539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94F66B8D-FA40-4C69-A8D8-8B7306326BB4}"/>
              </a:ext>
            </a:extLst>
          </p:cNvPr>
          <p:cNvGrpSpPr/>
          <p:nvPr/>
        </p:nvGrpSpPr>
        <p:grpSpPr>
          <a:xfrm>
            <a:off x="2291410" y="3702700"/>
            <a:ext cx="7893819" cy="655336"/>
            <a:chOff x="0" y="0"/>
            <a:chExt cx="3693428" cy="403019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7381D00-ACAD-4FCD-BDF0-713808C3B205}"/>
                </a:ext>
              </a:extLst>
            </p:cNvPr>
            <p:cNvSpPr/>
            <p:nvPr/>
          </p:nvSpPr>
          <p:spPr>
            <a:xfrm>
              <a:off x="0" y="0"/>
              <a:ext cx="3693428" cy="403019"/>
            </a:xfrm>
            <a:custGeom>
              <a:avLst/>
              <a:gdLst/>
              <a:ahLst/>
              <a:cxnLst/>
              <a:rect l="l" t="t" r="r" b="b"/>
              <a:pathLst>
                <a:path w="3693428" h="403019">
                  <a:moveTo>
                    <a:pt x="55749" y="0"/>
                  </a:moveTo>
                  <a:lnTo>
                    <a:pt x="3637679" y="0"/>
                  </a:lnTo>
                  <a:cubicBezTo>
                    <a:pt x="3652465" y="0"/>
                    <a:pt x="3666645" y="5874"/>
                    <a:pt x="3677100" y="16328"/>
                  </a:cubicBezTo>
                  <a:cubicBezTo>
                    <a:pt x="3687554" y="26783"/>
                    <a:pt x="3693428" y="40963"/>
                    <a:pt x="3693428" y="55749"/>
                  </a:cubicBezTo>
                  <a:lnTo>
                    <a:pt x="3693428" y="347270"/>
                  </a:lnTo>
                  <a:cubicBezTo>
                    <a:pt x="3693428" y="378059"/>
                    <a:pt x="3668468" y="403019"/>
                    <a:pt x="3637679" y="403019"/>
                  </a:cubicBezTo>
                  <a:lnTo>
                    <a:pt x="55749" y="403019"/>
                  </a:lnTo>
                  <a:cubicBezTo>
                    <a:pt x="24960" y="403019"/>
                    <a:pt x="0" y="378059"/>
                    <a:pt x="0" y="347270"/>
                  </a:cubicBezTo>
                  <a:lnTo>
                    <a:pt x="0" y="55749"/>
                  </a:lnTo>
                  <a:cubicBezTo>
                    <a:pt x="0" y="24960"/>
                    <a:pt x="24960" y="0"/>
                    <a:pt x="55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95735C22-642C-4218-AD6A-69206AB6B049}"/>
                </a:ext>
              </a:extLst>
            </p:cNvPr>
            <p:cNvSpPr txBox="1"/>
            <p:nvPr/>
          </p:nvSpPr>
          <p:spPr>
            <a:xfrm>
              <a:off x="0" y="-28575"/>
              <a:ext cx="3693428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1619BA91-964B-4630-9256-CED5445B5429}"/>
              </a:ext>
            </a:extLst>
          </p:cNvPr>
          <p:cNvSpPr txBox="1"/>
          <p:nvPr/>
        </p:nvSpPr>
        <p:spPr>
          <a:xfrm>
            <a:off x="2462413" y="3866089"/>
            <a:ext cx="77228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-18"/>
              </a:rPr>
              <a:t>THE HUMAN RESOURCES STRATEGY FOR RESEARCHERS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8BFC649-BA16-4352-941B-2623A2A14AB0}"/>
              </a:ext>
            </a:extLst>
          </p:cNvPr>
          <p:cNvSpPr txBox="1"/>
          <p:nvPr/>
        </p:nvSpPr>
        <p:spPr>
          <a:xfrm>
            <a:off x="2435087" y="3184662"/>
            <a:ext cx="1229259" cy="339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200" dirty="0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2481FA72-0485-4CB9-9426-65A3288D6A23}"/>
              </a:ext>
            </a:extLst>
          </p:cNvPr>
          <p:cNvSpPr txBox="1"/>
          <p:nvPr/>
        </p:nvSpPr>
        <p:spPr>
          <a:xfrm>
            <a:off x="3596350" y="3182944"/>
            <a:ext cx="5031568" cy="339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sk-SK" sz="22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SLOVAK ACADEMY OF SCIENCES</a:t>
            </a:r>
            <a:endParaRPr lang="en-US" sz="2200" dirty="0">
              <a:solidFill>
                <a:srgbClr val="FFC20E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63B9FF0-141A-96E8-5251-EFE517D23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2"/>
          <a:stretch>
            <a:fillRect/>
          </a:stretch>
        </p:blipFill>
        <p:spPr>
          <a:xfrm>
            <a:off x="11266556" y="1132281"/>
            <a:ext cx="2900056" cy="300094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3B393BC-CDC5-56C4-5395-0EF230D7B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96" y="1487287"/>
            <a:ext cx="2190882" cy="237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</Words>
  <Application>Microsoft Macintosh PowerPoint</Application>
  <PresentationFormat>Vlastná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Montserrat SemiBold</vt:lpstr>
      <vt:lpstr>Calibri</vt:lpstr>
      <vt:lpstr>Montserrat Semi-Bold</vt:lpstr>
      <vt:lpstr>Arial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STRATéGIA ĽUDSKýCH ZDROJOV VO VýSKUME (Prezentácia)</dc:title>
  <cp:lastModifiedBy>Alexandra Chudikova</cp:lastModifiedBy>
  <cp:revision>8</cp:revision>
  <dcterms:created xsi:type="dcterms:W3CDTF">2006-08-16T00:00:00Z</dcterms:created>
  <dcterms:modified xsi:type="dcterms:W3CDTF">2025-05-28T16:57:48Z</dcterms:modified>
  <dc:identifier>DAGL8aE0RiM</dc:identifier>
</cp:coreProperties>
</file>